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3" r:id="rId10"/>
    <p:sldId id="265" r:id="rId11"/>
    <p:sldId id="264" r:id="rId12"/>
  </p:sldIdLst>
  <p:sldSz cx="18288000" cy="10287000"/>
  <p:notesSz cx="6858000" cy="9144000"/>
  <p:embeddedFontLst>
    <p:embeddedFont>
      <p:font typeface="Century Gothic" panose="020B0502020202020204" pitchFamily="34" charset="0"/>
      <p:regular r:id="rId14"/>
      <p:bold r:id="rId15"/>
      <p:italic r:id="rId16"/>
      <p:boldItalic r:id="rId17"/>
    </p:embeddedFont>
    <p:embeddedFont>
      <p:font typeface="Sarpanch" panose="020B0604020202020204" charset="0"/>
      <p:regular r:id="rId18"/>
    </p:embeddedFont>
    <p:embeddedFont>
      <p:font typeface="Times New Roman Bold" panose="02020803070505020304" pitchFamily="18" charset="0"/>
      <p:regular r:id="rId19"/>
      <p:bold r:id="rId20"/>
    </p:embeddedFont>
    <p:embeddedFont>
      <p:font typeface="Times New Roman Ultra-Bold" panose="020B0604020202020204" charset="0"/>
      <p:regular r:id="rId21"/>
    </p:embeddedFont>
    <p:embeddedFont>
      <p:font typeface="Wingdings 3" panose="05040102010807070707" pitchFamily="18" charset="2"/>
      <p:regular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1D9776-6349-46C0-8790-CC124035EA58}" v="12" dt="2024-12-09T10:07:02.7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shaya V" userId="ad41377d3037ed96" providerId="LiveId" clId="{6A1D9776-6349-46C0-8790-CC124035EA58}"/>
    <pc:docChg chg="undo custSel addSld delSld modSld">
      <pc:chgData name="Akshaya V" userId="ad41377d3037ed96" providerId="LiveId" clId="{6A1D9776-6349-46C0-8790-CC124035EA58}" dt="2024-12-10T09:52:28.879" v="244" actId="2710"/>
      <pc:docMkLst>
        <pc:docMk/>
      </pc:docMkLst>
      <pc:sldChg chg="modSp mod">
        <pc:chgData name="Akshaya V" userId="ad41377d3037ed96" providerId="LiveId" clId="{6A1D9776-6349-46C0-8790-CC124035EA58}" dt="2024-12-10T09:44:29.709" v="160" actId="122"/>
        <pc:sldMkLst>
          <pc:docMk/>
          <pc:sldMk cId="0" sldId="257"/>
        </pc:sldMkLst>
        <pc:spChg chg="mod">
          <ac:chgData name="Akshaya V" userId="ad41377d3037ed96" providerId="LiveId" clId="{6A1D9776-6349-46C0-8790-CC124035EA58}" dt="2024-12-09T12:15:02.495" v="86" actId="1038"/>
          <ac:spMkLst>
            <pc:docMk/>
            <pc:sldMk cId="0" sldId="257"/>
            <ac:spMk id="3" creationId="{00000000-0000-0000-0000-000000000000}"/>
          </ac:spMkLst>
        </pc:spChg>
        <pc:spChg chg="mod">
          <ac:chgData name="Akshaya V" userId="ad41377d3037ed96" providerId="LiveId" clId="{6A1D9776-6349-46C0-8790-CC124035EA58}" dt="2024-12-10T09:44:29.709" v="160" actId="122"/>
          <ac:spMkLst>
            <pc:docMk/>
            <pc:sldMk cId="0" sldId="257"/>
            <ac:spMk id="4" creationId="{00000000-0000-0000-0000-000000000000}"/>
          </ac:spMkLst>
        </pc:spChg>
        <pc:spChg chg="mod">
          <ac:chgData name="Akshaya V" userId="ad41377d3037ed96" providerId="LiveId" clId="{6A1D9776-6349-46C0-8790-CC124035EA58}" dt="2024-12-09T12:14:53.059" v="85" actId="1076"/>
          <ac:spMkLst>
            <pc:docMk/>
            <pc:sldMk cId="0" sldId="257"/>
            <ac:spMk id="8" creationId="{00000000-0000-0000-0000-000000000000}"/>
          </ac:spMkLst>
        </pc:spChg>
      </pc:sldChg>
      <pc:sldChg chg="addSp delSp modSp mod">
        <pc:chgData name="Akshaya V" userId="ad41377d3037ed96" providerId="LiveId" clId="{6A1D9776-6349-46C0-8790-CC124035EA58}" dt="2024-12-10T09:52:28.879" v="244" actId="2710"/>
        <pc:sldMkLst>
          <pc:docMk/>
          <pc:sldMk cId="0" sldId="260"/>
        </pc:sldMkLst>
        <pc:spChg chg="mod">
          <ac:chgData name="Akshaya V" userId="ad41377d3037ed96" providerId="LiveId" clId="{6A1D9776-6349-46C0-8790-CC124035EA58}" dt="2024-12-10T09:52:21.856" v="243" actId="2710"/>
          <ac:spMkLst>
            <pc:docMk/>
            <pc:sldMk cId="0" sldId="260"/>
            <ac:spMk id="4" creationId="{00000000-0000-0000-0000-000000000000}"/>
          </ac:spMkLst>
        </pc:spChg>
        <pc:spChg chg="mod">
          <ac:chgData name="Akshaya V" userId="ad41377d3037ed96" providerId="LiveId" clId="{6A1D9776-6349-46C0-8790-CC124035EA58}" dt="2024-12-09T07:58:45.562" v="4" actId="1076"/>
          <ac:spMkLst>
            <pc:docMk/>
            <pc:sldMk cId="0" sldId="260"/>
            <ac:spMk id="7" creationId="{00000000-0000-0000-0000-000000000000}"/>
          </ac:spMkLst>
        </pc:spChg>
        <pc:spChg chg="mod">
          <ac:chgData name="Akshaya V" userId="ad41377d3037ed96" providerId="LiveId" clId="{6A1D9776-6349-46C0-8790-CC124035EA58}" dt="2024-12-09T11:29:48.897" v="71" actId="1076"/>
          <ac:spMkLst>
            <pc:docMk/>
            <pc:sldMk cId="0" sldId="260"/>
            <ac:spMk id="8" creationId="{00000000-0000-0000-0000-000000000000}"/>
          </ac:spMkLst>
        </pc:spChg>
        <pc:spChg chg="del">
          <ac:chgData name="Akshaya V" userId="ad41377d3037ed96" providerId="LiveId" clId="{6A1D9776-6349-46C0-8790-CC124035EA58}" dt="2024-12-09T07:57:16.965" v="0" actId="478"/>
          <ac:spMkLst>
            <pc:docMk/>
            <pc:sldMk cId="0" sldId="260"/>
            <ac:spMk id="9" creationId="{00000000-0000-0000-0000-000000000000}"/>
          </ac:spMkLst>
        </pc:spChg>
        <pc:spChg chg="mod">
          <ac:chgData name="Akshaya V" userId="ad41377d3037ed96" providerId="LiveId" clId="{6A1D9776-6349-46C0-8790-CC124035EA58}" dt="2024-12-10T09:52:28.879" v="244" actId="2710"/>
          <ac:spMkLst>
            <pc:docMk/>
            <pc:sldMk cId="0" sldId="260"/>
            <ac:spMk id="11" creationId="{00000000-0000-0000-0000-000000000000}"/>
          </ac:spMkLst>
        </pc:spChg>
        <pc:spChg chg="add del mod">
          <ac:chgData name="Akshaya V" userId="ad41377d3037ed96" providerId="LiveId" clId="{6A1D9776-6349-46C0-8790-CC124035EA58}" dt="2024-12-09T08:00:01.595" v="24"/>
          <ac:spMkLst>
            <pc:docMk/>
            <pc:sldMk cId="0" sldId="260"/>
            <ac:spMk id="12" creationId="{6D7D1489-7D23-DA60-5BB2-A437AB1C8F0A}"/>
          </ac:spMkLst>
        </pc:spChg>
        <pc:spChg chg="add mod">
          <ac:chgData name="Akshaya V" userId="ad41377d3037ed96" providerId="LiveId" clId="{6A1D9776-6349-46C0-8790-CC124035EA58}" dt="2024-12-09T09:49:58.999" v="61" actId="404"/>
          <ac:spMkLst>
            <pc:docMk/>
            <pc:sldMk cId="0" sldId="260"/>
            <ac:spMk id="13" creationId="{4A218ADF-78E8-213C-7F68-62921888DC48}"/>
          </ac:spMkLst>
        </pc:spChg>
        <pc:spChg chg="add del mod">
          <ac:chgData name="Akshaya V" userId="ad41377d3037ed96" providerId="LiveId" clId="{6A1D9776-6349-46C0-8790-CC124035EA58}" dt="2024-12-09T08:00:01.595" v="26"/>
          <ac:spMkLst>
            <pc:docMk/>
            <pc:sldMk cId="0" sldId="260"/>
            <ac:spMk id="14" creationId="{E5562632-3E6A-9D82-7A55-F99671118658}"/>
          </ac:spMkLst>
        </pc:spChg>
        <pc:picChg chg="add mod">
          <ac:chgData name="Akshaya V" userId="ad41377d3037ed96" providerId="LiveId" clId="{6A1D9776-6349-46C0-8790-CC124035EA58}" dt="2024-12-09T10:07:02.724" v="65" actId="1076"/>
          <ac:picMkLst>
            <pc:docMk/>
            <pc:sldMk cId="0" sldId="260"/>
            <ac:picMk id="1026" creationId="{0A143435-9CDC-495D-C53A-1D5034AF4B17}"/>
          </ac:picMkLst>
        </pc:picChg>
      </pc:sldChg>
      <pc:sldChg chg="modSp mod">
        <pc:chgData name="Akshaya V" userId="ad41377d3037ed96" providerId="LiveId" clId="{6A1D9776-6349-46C0-8790-CC124035EA58}" dt="2024-12-10T09:48:58.304" v="229" actId="1076"/>
        <pc:sldMkLst>
          <pc:docMk/>
          <pc:sldMk cId="0" sldId="261"/>
        </pc:sldMkLst>
        <pc:spChg chg="mod">
          <ac:chgData name="Akshaya V" userId="ad41377d3037ed96" providerId="LiveId" clId="{6A1D9776-6349-46C0-8790-CC124035EA58}" dt="2024-12-10T09:48:25.301" v="222" actId="20577"/>
          <ac:spMkLst>
            <pc:docMk/>
            <pc:sldMk cId="0" sldId="261"/>
            <ac:spMk id="5" creationId="{00000000-0000-0000-0000-000000000000}"/>
          </ac:spMkLst>
        </pc:spChg>
        <pc:spChg chg="mod">
          <ac:chgData name="Akshaya V" userId="ad41377d3037ed96" providerId="LiveId" clId="{6A1D9776-6349-46C0-8790-CC124035EA58}" dt="2024-12-10T09:48:58.304" v="229" actId="1076"/>
          <ac:spMkLst>
            <pc:docMk/>
            <pc:sldMk cId="0" sldId="261"/>
            <ac:spMk id="8" creationId="{00000000-0000-0000-0000-000000000000}"/>
          </ac:spMkLst>
        </pc:spChg>
      </pc:sldChg>
      <pc:sldChg chg="addSp delSp modSp mod">
        <pc:chgData name="Akshaya V" userId="ad41377d3037ed96" providerId="LiveId" clId="{6A1D9776-6349-46C0-8790-CC124035EA58}" dt="2024-12-10T09:49:25.622" v="232" actId="20577"/>
        <pc:sldMkLst>
          <pc:docMk/>
          <pc:sldMk cId="0" sldId="262"/>
        </pc:sldMkLst>
        <pc:spChg chg="mod">
          <ac:chgData name="Akshaya V" userId="ad41377d3037ed96" providerId="LiveId" clId="{6A1D9776-6349-46C0-8790-CC124035EA58}" dt="2024-12-10T09:49:25.622" v="232" actId="20577"/>
          <ac:spMkLst>
            <pc:docMk/>
            <pc:sldMk cId="0" sldId="262"/>
            <ac:spMk id="8" creationId="{00000000-0000-0000-0000-000000000000}"/>
          </ac:spMkLst>
        </pc:spChg>
        <pc:spChg chg="del mod">
          <ac:chgData name="Akshaya V" userId="ad41377d3037ed96" providerId="LiveId" clId="{6A1D9776-6349-46C0-8790-CC124035EA58}" dt="2024-12-09T09:49:18.423" v="54"/>
          <ac:spMkLst>
            <pc:docMk/>
            <pc:sldMk cId="0" sldId="262"/>
            <ac:spMk id="9" creationId="{00000000-0000-0000-0000-000000000000}"/>
          </ac:spMkLst>
        </pc:spChg>
        <pc:spChg chg="add mod">
          <ac:chgData name="Akshaya V" userId="ad41377d3037ed96" providerId="LiveId" clId="{6A1D9776-6349-46C0-8790-CC124035EA58}" dt="2024-12-09T11:29:35.693" v="70" actId="1076"/>
          <ac:spMkLst>
            <pc:docMk/>
            <pc:sldMk cId="0" sldId="262"/>
            <ac:spMk id="11" creationId="{B211A1C1-C44B-FBDF-02ED-6DD5C06F76F7}"/>
          </ac:spMkLst>
        </pc:spChg>
        <pc:spChg chg="add del mod">
          <ac:chgData name="Akshaya V" userId="ad41377d3037ed96" providerId="LiveId" clId="{6A1D9776-6349-46C0-8790-CC124035EA58}" dt="2024-12-09T09:49:18.423" v="56"/>
          <ac:spMkLst>
            <pc:docMk/>
            <pc:sldMk cId="0" sldId="262"/>
            <ac:spMk id="12" creationId="{01C0F1FB-1D69-1B56-30DA-FB2D0C7F7167}"/>
          </ac:spMkLst>
        </pc:spChg>
        <pc:picChg chg="add mod">
          <ac:chgData name="Akshaya V" userId="ad41377d3037ed96" providerId="LiveId" clId="{6A1D9776-6349-46C0-8790-CC124035EA58}" dt="2024-12-09T11:29:11.583" v="68" actId="14100"/>
          <ac:picMkLst>
            <pc:docMk/>
            <pc:sldMk cId="0" sldId="262"/>
            <ac:picMk id="10" creationId="{7AC7B9A4-B988-31A7-49BD-6BABD7B28FC0}"/>
          </ac:picMkLst>
        </pc:picChg>
        <pc:picChg chg="del mod">
          <ac:chgData name="Akshaya V" userId="ad41377d3037ed96" providerId="LiveId" clId="{6A1D9776-6349-46C0-8790-CC124035EA58}" dt="2024-12-09T09:48:36.796" v="45" actId="478"/>
          <ac:picMkLst>
            <pc:docMk/>
            <pc:sldMk cId="0" sldId="262"/>
            <ac:picMk id="1028" creationId="{4D599AB3-9EEE-8084-6B45-DD7D249E0869}"/>
          </ac:picMkLst>
        </pc:picChg>
      </pc:sldChg>
      <pc:sldChg chg="modSp mod">
        <pc:chgData name="Akshaya V" userId="ad41377d3037ed96" providerId="LiveId" clId="{6A1D9776-6349-46C0-8790-CC124035EA58}" dt="2024-12-10T09:50:03.914" v="238" actId="1038"/>
        <pc:sldMkLst>
          <pc:docMk/>
          <pc:sldMk cId="0" sldId="263"/>
        </pc:sldMkLst>
        <pc:spChg chg="mod">
          <ac:chgData name="Akshaya V" userId="ad41377d3037ed96" providerId="LiveId" clId="{6A1D9776-6349-46C0-8790-CC124035EA58}" dt="2024-12-10T09:50:03.914" v="238" actId="1038"/>
          <ac:spMkLst>
            <pc:docMk/>
            <pc:sldMk cId="0" sldId="263"/>
            <ac:spMk id="2" creationId="{00000000-0000-0000-0000-000000000000}"/>
          </ac:spMkLst>
        </pc:spChg>
        <pc:spChg chg="mod">
          <ac:chgData name="Akshaya V" userId="ad41377d3037ed96" providerId="LiveId" clId="{6A1D9776-6349-46C0-8790-CC124035EA58}" dt="2024-12-10T09:50:01.671" v="237" actId="1076"/>
          <ac:spMkLst>
            <pc:docMk/>
            <pc:sldMk cId="0" sldId="263"/>
            <ac:spMk id="4" creationId="{00000000-0000-0000-0000-000000000000}"/>
          </ac:spMkLst>
        </pc:spChg>
        <pc:spChg chg="mod">
          <ac:chgData name="Akshaya V" userId="ad41377d3037ed96" providerId="LiveId" clId="{6A1D9776-6349-46C0-8790-CC124035EA58}" dt="2024-12-10T09:49:37.289" v="234" actId="5793"/>
          <ac:spMkLst>
            <pc:docMk/>
            <pc:sldMk cId="0" sldId="263"/>
            <ac:spMk id="6" creationId="{00000000-0000-0000-0000-000000000000}"/>
          </ac:spMkLst>
        </pc:spChg>
      </pc:sldChg>
      <pc:sldChg chg="new del">
        <pc:chgData name="Akshaya V" userId="ad41377d3037ed96" providerId="LiveId" clId="{6A1D9776-6349-46C0-8790-CC124035EA58}" dt="2024-12-10T09:39:35.154" v="88" actId="680"/>
        <pc:sldMkLst>
          <pc:docMk/>
          <pc:sldMk cId="1514919489" sldId="266"/>
        </pc:sldMkLst>
      </pc:sldChg>
      <pc:sldChg chg="modSp new mod">
        <pc:chgData name="Akshaya V" userId="ad41377d3037ed96" providerId="LiveId" clId="{6A1D9776-6349-46C0-8790-CC124035EA58}" dt="2024-12-10T09:51:27.570" v="242" actId="120"/>
        <pc:sldMkLst>
          <pc:docMk/>
          <pc:sldMk cId="2346990477" sldId="266"/>
        </pc:sldMkLst>
        <pc:spChg chg="mod">
          <ac:chgData name="Akshaya V" userId="ad41377d3037ed96" providerId="LiveId" clId="{6A1D9776-6349-46C0-8790-CC124035EA58}" dt="2024-12-10T09:41:11.266" v="124" actId="403"/>
          <ac:spMkLst>
            <pc:docMk/>
            <pc:sldMk cId="2346990477" sldId="266"/>
            <ac:spMk id="2" creationId="{048163A4-B966-1B58-A1CA-CA90CB76DADB}"/>
          </ac:spMkLst>
        </pc:spChg>
        <pc:spChg chg="mod">
          <ac:chgData name="Akshaya V" userId="ad41377d3037ed96" providerId="LiveId" clId="{6A1D9776-6349-46C0-8790-CC124035EA58}" dt="2024-12-10T09:51:27.570" v="242" actId="120"/>
          <ac:spMkLst>
            <pc:docMk/>
            <pc:sldMk cId="2346990477" sldId="266"/>
            <ac:spMk id="3" creationId="{44525A97-E704-06A8-C4B5-49EE810D063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F0D6CA-1DDE-4001-B43D-350A87ADB56A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891BB8-B74A-49D8-A43D-0C1B5490CD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9626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891BB8-B74A-49D8-A43D-0C1B5490CD95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7611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2433" y="2171701"/>
            <a:ext cx="13238487" cy="4994372"/>
          </a:xfrm>
        </p:spPr>
        <p:txBody>
          <a:bodyPr anchor="b"/>
          <a:lstStyle>
            <a:lvl1pPr>
              <a:defRPr sz="10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32433" y="7166070"/>
            <a:ext cx="13238487" cy="129213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21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5" y="7200880"/>
            <a:ext cx="13238486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32433" y="1028700"/>
            <a:ext cx="13238487" cy="546099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4" y="8050988"/>
            <a:ext cx="13238484" cy="74056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81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2171700"/>
            <a:ext cx="13238489" cy="2971800"/>
          </a:xfrm>
        </p:spPr>
        <p:txBody>
          <a:bodyPr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5486400"/>
            <a:ext cx="13238489" cy="3543300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961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2" y="2171700"/>
            <a:ext cx="11998973" cy="3485061"/>
          </a:xfrm>
        </p:spPr>
        <p:txBody>
          <a:bodyPr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2895601" y="5656761"/>
            <a:ext cx="10919474" cy="51326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21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6525986"/>
            <a:ext cx="13238489" cy="2514600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347443" y="1456880"/>
            <a:ext cx="1202868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83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995735" y="3920681"/>
            <a:ext cx="1202868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83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995613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1" y="4686302"/>
            <a:ext cx="13238490" cy="2479770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2" y="7166072"/>
            <a:ext cx="13238489" cy="1290600"/>
          </a:xfrm>
        </p:spPr>
        <p:txBody>
          <a:bodyPr anchor="t"/>
          <a:lstStyle>
            <a:lvl1pPr marL="0" indent="0" algn="l">
              <a:buNone/>
              <a:defRPr sz="3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782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9421" y="2971800"/>
            <a:ext cx="4420299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978695" y="4000500"/>
            <a:ext cx="4391025" cy="538400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5489" y="2971800"/>
            <a:ext cx="4404362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5809659" y="4000500"/>
            <a:ext cx="4420191" cy="538400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687051" y="2971800"/>
            <a:ext cx="4398170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10687051" y="4000500"/>
            <a:ext cx="4398170" cy="538400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5589213" y="3200400"/>
            <a:ext cx="0" cy="59436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443341" y="3200400"/>
            <a:ext cx="0" cy="595032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6270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8695" y="6376424"/>
            <a:ext cx="4410075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78695" y="3314700"/>
            <a:ext cx="4410075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978695" y="7240817"/>
            <a:ext cx="4410075" cy="98878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34063" y="6376424"/>
            <a:ext cx="4395788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834062" y="3314700"/>
            <a:ext cx="4395788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5832033" y="7240816"/>
            <a:ext cx="4401609" cy="98878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687051" y="6376424"/>
            <a:ext cx="4398170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0687049" y="3314700"/>
            <a:ext cx="4398170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10686863" y="7240813"/>
            <a:ext cx="4403996" cy="98878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5589213" y="3200400"/>
            <a:ext cx="0" cy="59436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443341" y="3200400"/>
            <a:ext cx="0" cy="595032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80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174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456319" y="645320"/>
            <a:ext cx="2628902" cy="8739188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8695" y="1331121"/>
            <a:ext cx="11134724" cy="80533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596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25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5" y="4292600"/>
            <a:ext cx="13238486" cy="2873471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3" y="7166072"/>
            <a:ext cx="13238487" cy="1290600"/>
          </a:xfrm>
        </p:spPr>
        <p:txBody>
          <a:bodyPr anchor="t"/>
          <a:lstStyle>
            <a:lvl1pPr marL="0" indent="0" algn="l">
              <a:buNone/>
              <a:defRPr sz="3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952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54969" y="3090863"/>
            <a:ext cx="6594509" cy="6293645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81740" y="3084139"/>
            <a:ext cx="6594512" cy="6300368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369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4970" y="2857500"/>
            <a:ext cx="659450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54969" y="3771900"/>
            <a:ext cx="6594509" cy="5612607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481743" y="2857500"/>
            <a:ext cx="6594509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481743" y="3771900"/>
            <a:ext cx="6594509" cy="5612607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620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478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3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0" y="2171700"/>
            <a:ext cx="5101596" cy="2171700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76925" y="2171700"/>
            <a:ext cx="7793996" cy="6858000"/>
          </a:xfrm>
        </p:spPr>
        <p:txBody>
          <a:bodyPr anchor="ctr">
            <a:normAutofit/>
          </a:bodyPr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0" y="4693921"/>
            <a:ext cx="5101595" cy="4343399"/>
          </a:xfrm>
        </p:spPr>
        <p:txBody>
          <a:bodyPr/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276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0861" y="2781288"/>
            <a:ext cx="7639359" cy="2362212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24319" y="1714500"/>
            <a:ext cx="4800600" cy="6858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5486400"/>
            <a:ext cx="7627469" cy="2057400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31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4004528"/>
            <a:ext cx="6055518" cy="6282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4338521"/>
            <a:ext cx="2283618" cy="354818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2913518" y="2514600"/>
            <a:ext cx="4229100" cy="42291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11999119" y="1"/>
            <a:ext cx="2405081" cy="17121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2908817" y="9144000"/>
            <a:ext cx="1490601" cy="1143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9167" y="679077"/>
            <a:ext cx="14107085" cy="21007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4969" y="3079378"/>
            <a:ext cx="13419812" cy="6293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5233459" y="2686052"/>
            <a:ext cx="1485899" cy="4571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65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3427360" y="4837946"/>
            <a:ext cx="5789693" cy="4572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65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5528811" y="443594"/>
            <a:ext cx="1257299" cy="11515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42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8714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685800" rtl="0" eaLnBrk="1" latinLnBrk="0" hangingPunct="1">
        <a:spcBef>
          <a:spcPct val="0"/>
        </a:spcBef>
        <a:buNone/>
        <a:defRPr sz="63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51435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3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1114425" indent="-428625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7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714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2400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30861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7590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44577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5143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5829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svg"/><Relationship Id="rId7" Type="http://schemas.openxmlformats.org/officeDocument/2006/relationships/image" Target="../media/image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932201" y="-2305141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2" y="0"/>
                </a:lnTo>
                <a:lnTo>
                  <a:pt x="11563442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2400767" y="7250202"/>
            <a:ext cx="4299060" cy="653018"/>
            <a:chOff x="0" y="0"/>
            <a:chExt cx="1329938" cy="2020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29938" cy="202015"/>
            </a:xfrm>
            <a:custGeom>
              <a:avLst/>
              <a:gdLst/>
              <a:ahLst/>
              <a:cxnLst/>
              <a:rect l="l" t="t" r="r" b="b"/>
              <a:pathLst>
                <a:path w="1329938" h="202015">
                  <a:moveTo>
                    <a:pt x="0" y="0"/>
                  </a:moveTo>
                  <a:lnTo>
                    <a:pt x="1329938" y="0"/>
                  </a:lnTo>
                  <a:lnTo>
                    <a:pt x="1329938" y="202015"/>
                  </a:lnTo>
                  <a:lnTo>
                    <a:pt x="0" y="20201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329938" cy="2401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31344" y="1478905"/>
            <a:ext cx="12362286" cy="4100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95"/>
              </a:lnSpc>
            </a:pPr>
            <a:r>
              <a:rPr lang="en-US" sz="5599" b="1">
                <a:solidFill>
                  <a:srgbClr val="FFFFFF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CYTOAUTOCLUSTER: A SEMI-SUPERVISED DEEP APPROACH FOR CYTOMETRY DATA ANALYSIS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400767" y="7306433"/>
            <a:ext cx="3755624" cy="445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0"/>
              </a:lnSpc>
              <a:spcBef>
                <a:spcPct val="0"/>
              </a:spcBef>
            </a:pPr>
            <a:r>
              <a:rPr lang="en-US" sz="2343" b="1">
                <a:solidFill>
                  <a:srgbClr val="000000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-AKSHAYA V</a:t>
            </a:r>
          </a:p>
        </p:txBody>
      </p:sp>
      <p:sp>
        <p:nvSpPr>
          <p:cNvPr id="9" name="Freeform 9"/>
          <p:cNvSpPr/>
          <p:nvPr/>
        </p:nvSpPr>
        <p:spPr>
          <a:xfrm>
            <a:off x="10918106" y="4159637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2" y="0"/>
                </a:lnTo>
                <a:lnTo>
                  <a:pt x="11563442" y="11563442"/>
                </a:lnTo>
                <a:lnTo>
                  <a:pt x="0" y="115634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6E87AF-34CE-A008-57AC-EA0133320EEE}"/>
              </a:ext>
            </a:extLst>
          </p:cNvPr>
          <p:cNvSpPr txBox="1"/>
          <p:nvPr/>
        </p:nvSpPr>
        <p:spPr>
          <a:xfrm>
            <a:off x="-1676400" y="571500"/>
            <a:ext cx="9144000" cy="511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1800" b="1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IMPLEMENTATION DEMO VIDEO:</a:t>
            </a:r>
          </a:p>
        </p:txBody>
      </p:sp>
      <p:pic>
        <p:nvPicPr>
          <p:cNvPr id="3" name="Gradio_demo (1)">
            <a:hlinkClick r:id="" action="ppaction://media"/>
            <a:extLst>
              <a:ext uri="{FF2B5EF4-FFF2-40B4-BE49-F238E27FC236}">
                <a16:creationId xmlns:a16="http://schemas.microsoft.com/office/drawing/2014/main" id="{DC3548D5-9CB2-533A-7643-11BD3CAC4B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7400" y="133350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820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97306" y="5996763"/>
            <a:ext cx="4299060" cy="653018"/>
            <a:chOff x="0" y="0"/>
            <a:chExt cx="1329938" cy="2020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9938" cy="202015"/>
            </a:xfrm>
            <a:custGeom>
              <a:avLst/>
              <a:gdLst/>
              <a:ahLst/>
              <a:cxnLst/>
              <a:rect l="l" t="t" r="r" b="b"/>
              <a:pathLst>
                <a:path w="1329938" h="202015">
                  <a:moveTo>
                    <a:pt x="0" y="0"/>
                  </a:moveTo>
                  <a:lnTo>
                    <a:pt x="1329938" y="0"/>
                  </a:lnTo>
                  <a:lnTo>
                    <a:pt x="1329938" y="202015"/>
                  </a:lnTo>
                  <a:lnTo>
                    <a:pt x="0" y="20201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29938" cy="2401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6414292" y="-6419941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2" y="0"/>
                </a:lnTo>
                <a:lnTo>
                  <a:pt x="11563442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181066" y="3580069"/>
            <a:ext cx="11925868" cy="1977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54"/>
              </a:lnSpc>
            </a:pPr>
            <a:r>
              <a:rPr lang="en-US" sz="12552" b="1">
                <a:solidFill>
                  <a:srgbClr val="FFFFFF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THANK YOU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69024" y="6132718"/>
            <a:ext cx="3755624" cy="38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0"/>
              </a:lnSpc>
              <a:spcBef>
                <a:spcPct val="0"/>
              </a:spcBef>
            </a:pPr>
            <a:r>
              <a:rPr lang="en-US" sz="2343">
                <a:solidFill>
                  <a:srgbClr val="000000"/>
                </a:solidFill>
                <a:latin typeface="Sarpanch"/>
                <a:ea typeface="Sarpanch"/>
                <a:cs typeface="Sarpanch"/>
                <a:sym typeface="Sarpanch"/>
              </a:rPr>
              <a:t>- AKSHAYA V</a:t>
            </a:r>
          </a:p>
        </p:txBody>
      </p:sp>
      <p:sp>
        <p:nvSpPr>
          <p:cNvPr id="8" name="Freeform 8"/>
          <p:cNvSpPr/>
          <p:nvPr/>
        </p:nvSpPr>
        <p:spPr>
          <a:xfrm>
            <a:off x="13637031" y="2490368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1" y="0"/>
                </a:lnTo>
                <a:lnTo>
                  <a:pt x="11563441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24922" y="2285945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1" y="0"/>
                </a:lnTo>
                <a:lnTo>
                  <a:pt x="11563441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458041" y="-4536892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2" y="0"/>
                </a:lnTo>
                <a:lnTo>
                  <a:pt x="11563442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328047" y="1473120"/>
            <a:ext cx="14778595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5"/>
              </a:lnSpc>
            </a:pPr>
            <a:r>
              <a:rPr lang="en-US" sz="5500" b="1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INTRODUCTION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06147" y="3578860"/>
            <a:ext cx="14490316" cy="202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handle high-dimensional cytometry data, preprocess the information efficiently and conduct thorough analysis to extract meaningful insights. Develop innovative semi-supervised clustering methods tailored to the unique characteristics of the dataset. Finally, perform validation by comparing the output clusters to manually gated clusters, ensuring reliability and accuracy.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34429" y="2706810"/>
            <a:ext cx="2767467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OBJECTIVE 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6147" y="6022340"/>
            <a:ext cx="2767467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KEY INSIGHT: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34429" y="6641518"/>
            <a:ext cx="14490316" cy="3014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 algn="just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Cytometry data analysis is essential for decoding immune system profiles and discovering biomarkers.</a:t>
            </a:r>
          </a:p>
          <a:p>
            <a:pPr marL="604518" lvl="1" indent="-302259" algn="just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project investigates semi-supervised clustering methods to handle the complexities of this analysis.</a:t>
            </a:r>
          </a:p>
          <a:p>
            <a:pPr marL="604518" lvl="1" indent="-302259" algn="just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Techniques like autoencoder-based feature extraction are employed to enhance clustering efficiency.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541503" y="2252391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1" y="0"/>
                </a:lnTo>
                <a:lnTo>
                  <a:pt x="11563441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709951" y="-3529330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1" y="0"/>
                </a:lnTo>
                <a:lnTo>
                  <a:pt x="11563441" y="11563442"/>
                </a:lnTo>
                <a:lnTo>
                  <a:pt x="0" y="115634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3761509" y="1381991"/>
          <a:ext cx="12178146" cy="8210551"/>
        </p:xfrm>
        <a:graphic>
          <a:graphicData uri="http://schemas.openxmlformats.org/drawingml/2006/table">
            <a:tbl>
              <a:tblPr/>
              <a:tblGrid>
                <a:gridCol w="6089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90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33016">
                <a:tc>
                  <a:txBody>
                    <a:bodyPr/>
                    <a:lstStyle/>
                    <a:p>
                      <a:pPr algn="ctr">
                        <a:lnSpc>
                          <a:spcPts val="2615"/>
                        </a:lnSpc>
                        <a:defRPr/>
                      </a:pPr>
                      <a:r>
                        <a:rPr lang="en-US" sz="2399" b="1" spc="227">
                          <a:solidFill>
                            <a:srgbClr val="FFFFFF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CHARACTERICTIC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52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33"/>
                        </a:lnSpc>
                      </a:pPr>
                      <a:r>
                        <a:rPr lang="en-US" sz="2599" b="1" spc="246">
                          <a:solidFill>
                            <a:srgbClr val="FFFFFF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 DETAILS</a:t>
                      </a:r>
                    </a:p>
                    <a:p>
                      <a:pPr algn="ctr">
                        <a:lnSpc>
                          <a:spcPts val="1852"/>
                        </a:lnSpc>
                      </a:pPr>
                      <a:r>
                        <a:rPr lang="en-US" sz="1699" spc="16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5507">
                <a:tc>
                  <a:txBody>
                    <a:bodyPr/>
                    <a:lstStyle/>
                    <a:p>
                      <a:pPr algn="l">
                        <a:lnSpc>
                          <a:spcPts val="2506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06"/>
                        </a:lnSpc>
                      </a:pPr>
                      <a:r>
                        <a:rPr lang="en-US" sz="2299" spc="218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Cells (n)</a:t>
                      </a:r>
                    </a:p>
                    <a:p>
                      <a:pPr algn="l">
                        <a:lnSpc>
                          <a:spcPts val="2506"/>
                        </a:lnSpc>
                      </a:pPr>
                      <a:r>
                        <a:rPr lang="en-US" sz="2299" spc="218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06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06"/>
                        </a:lnSpc>
                      </a:pPr>
                      <a:r>
                        <a:rPr lang="en-US" sz="2299" spc="218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265,627</a:t>
                      </a:r>
                    </a:p>
                    <a:p>
                      <a:pPr algn="l">
                        <a:lnSpc>
                          <a:spcPts val="2506"/>
                        </a:lnSpc>
                      </a:pPr>
                      <a:r>
                        <a:rPr lang="en-US" sz="2299" spc="218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5507">
                <a:tc>
                  <a:txBody>
                    <a:bodyPr/>
                    <a:lstStyle/>
                    <a:p>
                      <a:pPr algn="l">
                        <a:lnSpc>
                          <a:spcPts val="2506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06"/>
                        </a:lnSpc>
                      </a:pPr>
                      <a:r>
                        <a:rPr lang="en-US" sz="2299" spc="218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Markers (p)</a:t>
                      </a:r>
                    </a:p>
                    <a:p>
                      <a:pPr algn="l">
                        <a:lnSpc>
                          <a:spcPts val="2506"/>
                        </a:lnSpc>
                      </a:pPr>
                      <a:r>
                        <a:rPr lang="en-US" sz="2299" spc="218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06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06"/>
                        </a:lnSpc>
                      </a:pPr>
                      <a:r>
                        <a:rPr lang="en-US" sz="2299" spc="218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32</a:t>
                      </a:r>
                    </a:p>
                    <a:p>
                      <a:pPr algn="l">
                        <a:lnSpc>
                          <a:spcPts val="2506"/>
                        </a:lnSpc>
                      </a:pPr>
                      <a:r>
                        <a:rPr lang="en-US" sz="2299" spc="218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5507">
                <a:tc>
                  <a:txBody>
                    <a:bodyPr/>
                    <a:lstStyle/>
                    <a:p>
                      <a:pPr algn="l">
                        <a:lnSpc>
                          <a:spcPts val="2506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06"/>
                        </a:lnSpc>
                      </a:pPr>
                      <a:r>
                        <a:rPr lang="en-US" sz="2299" spc="218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Manually Labeled Cells</a:t>
                      </a:r>
                    </a:p>
                    <a:p>
                      <a:pPr algn="l">
                        <a:lnSpc>
                          <a:spcPts val="2506"/>
                        </a:lnSpc>
                      </a:pPr>
                      <a:r>
                        <a:rPr lang="en-US" sz="2299" spc="218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06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06"/>
                        </a:lnSpc>
                      </a:pPr>
                      <a:r>
                        <a:rPr lang="en-US" sz="2299" spc="218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39% (104,184 cells)</a:t>
                      </a:r>
                    </a:p>
                    <a:p>
                      <a:pPr algn="l">
                        <a:lnSpc>
                          <a:spcPts val="2506"/>
                        </a:lnSpc>
                      </a:pPr>
                      <a:r>
                        <a:rPr lang="en-US" sz="2299" spc="218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95507">
                <a:tc>
                  <a:txBody>
                    <a:bodyPr/>
                    <a:lstStyle/>
                    <a:p>
                      <a:pPr algn="l">
                        <a:lnSpc>
                          <a:spcPts val="2506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06"/>
                        </a:lnSpc>
                      </a:pPr>
                      <a:r>
                        <a:rPr lang="en-US" sz="2299" spc="218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Clusters (k)</a:t>
                      </a:r>
                    </a:p>
                    <a:p>
                      <a:pPr algn="l">
                        <a:lnSpc>
                          <a:spcPts val="2506"/>
                        </a:lnSpc>
                      </a:pPr>
                      <a:r>
                        <a:rPr lang="en-US" sz="2299" spc="218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06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06"/>
                        </a:lnSpc>
                      </a:pPr>
                      <a:r>
                        <a:rPr lang="en-US" sz="2299" spc="218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14</a:t>
                      </a:r>
                    </a:p>
                    <a:p>
                      <a:pPr algn="l">
                        <a:lnSpc>
                          <a:spcPts val="2506"/>
                        </a:lnSpc>
                      </a:pPr>
                      <a:r>
                        <a:rPr lang="en-US" sz="2299" spc="218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95507">
                <a:tc>
                  <a:txBody>
                    <a:bodyPr/>
                    <a:lstStyle/>
                    <a:p>
                      <a:pPr algn="l">
                        <a:lnSpc>
                          <a:spcPts val="2506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06"/>
                        </a:lnSpc>
                      </a:pPr>
                      <a:r>
                        <a:rPr lang="en-US" sz="2299" spc="218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Unlabeled Cells</a:t>
                      </a:r>
                    </a:p>
                    <a:p>
                      <a:pPr algn="l">
                        <a:lnSpc>
                          <a:spcPts val="2506"/>
                        </a:lnSpc>
                      </a:pPr>
                      <a:r>
                        <a:rPr lang="en-US" sz="2299" spc="218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06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06"/>
                        </a:lnSpc>
                      </a:pPr>
                      <a:r>
                        <a:rPr lang="en-US" sz="2299" spc="218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61%(161,443 cells)</a:t>
                      </a:r>
                    </a:p>
                    <a:p>
                      <a:pPr algn="l">
                        <a:lnSpc>
                          <a:spcPts val="2506"/>
                        </a:lnSpc>
                      </a:pPr>
                      <a:r>
                        <a:rPr lang="en-US" sz="2299" spc="218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6009393" y="431068"/>
            <a:ext cx="11249907" cy="692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5"/>
              </a:lnSpc>
            </a:pPr>
            <a:r>
              <a:rPr lang="en-US" sz="4700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DATASET OVERVIEW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28437" y="1672845"/>
            <a:ext cx="9843026" cy="86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10"/>
              </a:lnSpc>
            </a:pPr>
            <a:r>
              <a:rPr lang="en-US" sz="5800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PROBLEM STATEMENT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02672" y="3597029"/>
            <a:ext cx="10068791" cy="3770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8061" lvl="1" indent="-289030" algn="just">
              <a:lnSpc>
                <a:spcPts val="3748"/>
              </a:lnSpc>
              <a:buFont typeface="Arial"/>
              <a:buChar char="•"/>
            </a:pPr>
            <a:r>
              <a:rPr lang="en-US" sz="267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High-dimensional cytometry data is challenging to analyze due to its complexity and noise.</a:t>
            </a:r>
          </a:p>
          <a:p>
            <a:pPr marL="578061" lvl="1" indent="-289030" algn="just">
              <a:lnSpc>
                <a:spcPts val="3748"/>
              </a:lnSpc>
              <a:buFont typeface="Arial"/>
              <a:buChar char="•"/>
            </a:pPr>
            <a:r>
              <a:rPr lang="en-US" sz="267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Traditional clustering techniques often fail to provide accurate or meaningful insights.</a:t>
            </a:r>
          </a:p>
          <a:p>
            <a:pPr marL="578061" lvl="1" indent="-289030" algn="l">
              <a:lnSpc>
                <a:spcPts val="3748"/>
              </a:lnSpc>
              <a:spcBef>
                <a:spcPct val="0"/>
              </a:spcBef>
              <a:buFont typeface="Arial"/>
              <a:buChar char="•"/>
            </a:pPr>
            <a:r>
              <a:rPr lang="en-US" sz="267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is a need for advanced methods like semi-supervised clustering and autoencoder-based feature extraction to improve data representation and clustering accuracy.</a:t>
            </a:r>
          </a:p>
          <a:p>
            <a:pPr algn="just">
              <a:lnSpc>
                <a:spcPts val="3748"/>
              </a:lnSpc>
              <a:spcBef>
                <a:spcPct val="0"/>
              </a:spcBef>
            </a:pPr>
            <a:endParaRPr lang="en-US" sz="2677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2207257" y="-5501114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2" y="0"/>
                </a:lnTo>
                <a:lnTo>
                  <a:pt x="11563442" y="11563442"/>
                </a:lnTo>
                <a:lnTo>
                  <a:pt x="0" y="115634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5526374" y="-382823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1" y="0"/>
                </a:lnTo>
                <a:lnTo>
                  <a:pt x="11563441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95176" y="738868"/>
            <a:ext cx="5802923" cy="4114800"/>
          </a:xfrm>
          <a:custGeom>
            <a:avLst/>
            <a:gdLst/>
            <a:ahLst/>
            <a:cxnLst/>
            <a:rect l="l" t="t" r="r" b="b"/>
            <a:pathLst>
              <a:path w="5802923" h="4114800">
                <a:moveTo>
                  <a:pt x="0" y="0"/>
                </a:moveTo>
                <a:lnTo>
                  <a:pt x="5802923" y="0"/>
                </a:lnTo>
                <a:lnTo>
                  <a:pt x="58029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51928" y="3239436"/>
            <a:ext cx="3837251" cy="554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6"/>
              </a:lnSpc>
              <a:spcBef>
                <a:spcPct val="0"/>
              </a:spcBef>
            </a:pPr>
            <a:r>
              <a:rPr lang="en-US" sz="2918" b="1">
                <a:solidFill>
                  <a:srgbClr val="F7F7F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PREPROCESSING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20194" y="4152840"/>
            <a:ext cx="6600116" cy="1614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4231" lvl="1" indent="-262115" algn="l">
              <a:lnSpc>
                <a:spcPct val="150000"/>
              </a:lnSpc>
              <a:buFont typeface="Arial"/>
              <a:buChar char="•"/>
            </a:pPr>
            <a:r>
              <a:rPr lang="en-US" sz="242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normalization and exploratory analysis</a:t>
            </a:r>
          </a:p>
          <a:p>
            <a:pPr marL="524231" lvl="1" indent="-262115" algn="l">
              <a:lnSpc>
                <a:spcPct val="150000"/>
              </a:lnSpc>
              <a:buFont typeface="Arial"/>
              <a:buChar char="•"/>
            </a:pPr>
            <a:r>
              <a:rPr lang="en-US" sz="242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Handling partially labeled datasets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endParaRPr lang="en-US" sz="2428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777903" y="1622582"/>
            <a:ext cx="12201834" cy="1019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55"/>
              </a:lnSpc>
            </a:pPr>
            <a:r>
              <a:rPr lang="en-US" sz="6900" b="1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METHODOLOGY</a:t>
            </a:r>
          </a:p>
        </p:txBody>
      </p:sp>
      <p:sp>
        <p:nvSpPr>
          <p:cNvPr id="6" name="Freeform 6"/>
          <p:cNvSpPr/>
          <p:nvPr/>
        </p:nvSpPr>
        <p:spPr>
          <a:xfrm flipH="1" flipV="1">
            <a:off x="13722447" y="5571291"/>
            <a:ext cx="5802923" cy="4114800"/>
          </a:xfrm>
          <a:custGeom>
            <a:avLst/>
            <a:gdLst/>
            <a:ahLst/>
            <a:cxnLst/>
            <a:rect l="l" t="t" r="r" b="b"/>
            <a:pathLst>
              <a:path w="5802923" h="4114800">
                <a:moveTo>
                  <a:pt x="5802923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5802923" y="0"/>
                </a:lnTo>
                <a:lnTo>
                  <a:pt x="5802923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506279" y="5448300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2" y="0"/>
                </a:lnTo>
                <a:lnTo>
                  <a:pt x="11563442" y="11563442"/>
                </a:lnTo>
                <a:lnTo>
                  <a:pt x="0" y="115634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4495537" y="-5042853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1" y="0"/>
                </a:lnTo>
                <a:lnTo>
                  <a:pt x="11563441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894267" y="5854457"/>
            <a:ext cx="5333542" cy="554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6"/>
              </a:lnSpc>
              <a:spcBef>
                <a:spcPct val="0"/>
              </a:spcBef>
            </a:pPr>
            <a:r>
              <a:rPr lang="en-US" sz="2918" b="1">
                <a:solidFill>
                  <a:srgbClr val="F7F7F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CLUSTERING TECHNIQUES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20194" y="6848223"/>
            <a:ext cx="9447225" cy="3295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4231" lvl="1" indent="-262115" algn="l">
              <a:lnSpc>
                <a:spcPct val="150000"/>
              </a:lnSpc>
              <a:buFont typeface="Arial"/>
              <a:buChar char="•"/>
            </a:pPr>
            <a:r>
              <a:rPr lang="en-US" sz="242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autoencoders to reduce the dimensionality of high-dimensional data.</a:t>
            </a:r>
          </a:p>
          <a:p>
            <a:pPr marL="524231" lvl="1" indent="-262115" algn="l">
              <a:lnSpc>
                <a:spcPct val="150000"/>
              </a:lnSpc>
              <a:buFont typeface="Arial"/>
              <a:buChar char="•"/>
            </a:pPr>
            <a:r>
              <a:rPr lang="en-US" sz="242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Apply t-SNE to visualize the reduced data in a meaningful way.</a:t>
            </a:r>
          </a:p>
          <a:p>
            <a:pPr marL="524231" lvl="1" indent="-262115" algn="l">
              <a:lnSpc>
                <a:spcPct val="150000"/>
              </a:lnSpc>
              <a:buFont typeface="Arial"/>
              <a:buChar char="•"/>
            </a:pPr>
            <a:r>
              <a:rPr lang="en-US" sz="242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Identify clusters within the visualized data for better insights.</a:t>
            </a:r>
          </a:p>
          <a:p>
            <a:pPr algn="l">
              <a:lnSpc>
                <a:spcPct val="150000"/>
              </a:lnSpc>
            </a:pPr>
            <a:endParaRPr lang="en-US" sz="2428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endParaRPr lang="en-US" sz="2428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143435-9CDC-495D-C53A-1D5034AF4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6685" y="2909890"/>
            <a:ext cx="6969842" cy="557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A218ADF-78E8-213C-7F68-62921888DC48}"/>
              </a:ext>
            </a:extLst>
          </p:cNvPr>
          <p:cNvSpPr txBox="1"/>
          <p:nvPr/>
        </p:nvSpPr>
        <p:spPr>
          <a:xfrm>
            <a:off x="11704222" y="8626318"/>
            <a:ext cx="5974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chemeClr val="accent3"/>
                </a:solidFill>
                <a:latin typeface="Times New Roman" panose="02020603050405020304" pitchFamily="18" charset="0"/>
                <a:ea typeface="Proxima Nova"/>
                <a:cs typeface="Times New Roman" panose="02020603050405020304" pitchFamily="18" charset="0"/>
                <a:sym typeface="Proxima Nova"/>
              </a:rPr>
              <a:t>TSNE Before Encoder Implementation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163A4-B966-1B58-A1CA-CA90CB76D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5400" b="1" dirty="0">
                <a:solidFill>
                  <a:schemeClr val="tx1"/>
                </a:solidFill>
                <a:latin typeface="Times New Roman" panose="02020603050405020304" pitchFamily="18" charset="0"/>
                <a:ea typeface="Outfit"/>
                <a:cs typeface="Times New Roman" panose="02020603050405020304" pitchFamily="18" charset="0"/>
              </a:rPr>
              <a:t>VIME Model: </a:t>
            </a:r>
            <a:r>
              <a:rPr lang="en-IN" sz="5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Variational Information Maximization Embedding model</a:t>
            </a:r>
            <a:br>
              <a:rPr lang="en-IN" sz="5400" b="1" dirty="0">
                <a:solidFill>
                  <a:schemeClr val="tx1"/>
                </a:solidFill>
                <a:latin typeface="Times New Roman" panose="02020603050405020304" pitchFamily="18" charset="0"/>
                <a:ea typeface="Outfit"/>
                <a:cs typeface="Times New Roman" panose="02020603050405020304" pitchFamily="18" charset="0"/>
              </a:rPr>
            </a:br>
            <a:endParaRPr lang="en-IN" sz="5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25A97-E704-06A8-C4B5-49EE810D0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6440" y="2552700"/>
            <a:ext cx="13419812" cy="6293222"/>
          </a:xfrm>
        </p:spPr>
        <p:txBody>
          <a:bodyPr>
            <a:normAutofit lnSpcReduction="10000"/>
          </a:bodyPr>
          <a:lstStyle/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Combines labeled and unlabeled data to improve performance in tabular datasets.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Steps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marR="0" lvl="1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Pretext Task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Self-supervised learning with attribute masking &amp; reconstruction.</a:t>
            </a:r>
          </a:p>
          <a:p>
            <a:pPr marL="457200" marR="0" lvl="1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Fine-Tuning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Uses labeled data for specific tasks (e.g., classification).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marR="0" lvl="1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Handles 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limited labeled data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effectively.</a:t>
            </a:r>
          </a:p>
          <a:p>
            <a:pPr marL="457200" marR="0" lvl="1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Robust for 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tabular data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where deep learning often struggles.</a:t>
            </a:r>
          </a:p>
          <a:p>
            <a:pPr marL="457200" marR="0" lvl="1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Reduces 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overfitting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risks.</a:t>
            </a:r>
          </a:p>
          <a:p>
            <a:pPr marL="457200" marR="0" lvl="1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990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2795400" y="-445754"/>
            <a:ext cx="5046846" cy="5938354"/>
          </a:xfrm>
          <a:custGeom>
            <a:avLst/>
            <a:gdLst/>
            <a:ahLst/>
            <a:cxnLst/>
            <a:rect l="l" t="t" r="r" b="b"/>
            <a:pathLst>
              <a:path w="5046846" h="5938354">
                <a:moveTo>
                  <a:pt x="0" y="0"/>
                </a:moveTo>
                <a:lnTo>
                  <a:pt x="5046846" y="0"/>
                </a:lnTo>
                <a:lnTo>
                  <a:pt x="5046846" y="5938354"/>
                </a:lnTo>
                <a:lnTo>
                  <a:pt x="0" y="59383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28990" y="6619032"/>
            <a:ext cx="4879379" cy="4879379"/>
          </a:xfrm>
          <a:custGeom>
            <a:avLst/>
            <a:gdLst/>
            <a:ahLst/>
            <a:cxnLst/>
            <a:rect l="l" t="t" r="r" b="b"/>
            <a:pathLst>
              <a:path w="4879379" h="4879379">
                <a:moveTo>
                  <a:pt x="0" y="0"/>
                </a:moveTo>
                <a:lnTo>
                  <a:pt x="4879380" y="0"/>
                </a:lnTo>
                <a:lnTo>
                  <a:pt x="4879380" y="4879379"/>
                </a:lnTo>
                <a:lnTo>
                  <a:pt x="0" y="4879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315191"/>
            <a:ext cx="12058737" cy="1679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36"/>
              </a:lnSpc>
            </a:pPr>
            <a:r>
              <a:rPr lang="en-US" sz="4800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MODEL ARCHITECTURE AND IMPLEMENTATION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28990" y="2257926"/>
            <a:ext cx="10291322" cy="832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algn="just">
              <a:lnSpc>
                <a:spcPct val="150000"/>
              </a:lnSpc>
            </a:pPr>
            <a:r>
              <a:rPr lang="en-US" sz="2800" b="1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	   1.Semi-Supervised Learning:</a:t>
            </a:r>
          </a:p>
          <a:p>
            <a:pPr marL="1036320" lvl="2" indent="-345440" algn="just">
              <a:lnSpc>
                <a:spcPct val="150000"/>
              </a:lnSpc>
              <a:buFont typeface="Arial"/>
              <a:buChar char="⚬"/>
            </a:pPr>
            <a:r>
              <a:rPr lang="en-US" sz="2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self-supervised encoders to extract meaningful features from the data.</a:t>
            </a:r>
          </a:p>
          <a:p>
            <a:pPr marL="1036320" lvl="2" indent="-345440" algn="just">
              <a:lnSpc>
                <a:spcPct val="150000"/>
              </a:lnSpc>
              <a:buFont typeface="Arial"/>
              <a:buChar char="⚬"/>
            </a:pPr>
            <a:r>
              <a:rPr lang="en-US" sz="2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 supervised fine-tuning with models like logistic regression and </a:t>
            </a:r>
            <a:r>
              <a:rPr lang="en-US" sz="2800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XGBoost</a:t>
            </a:r>
            <a:r>
              <a:rPr lang="en-US" sz="2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690880" lvl="2" algn="just">
              <a:lnSpc>
                <a:spcPct val="150000"/>
              </a:lnSpc>
            </a:pPr>
            <a:r>
              <a:rPr lang="en-US" sz="2800" b="1" dirty="0">
                <a:solidFill>
                  <a:srgbClr val="FFFFFF"/>
                </a:solidFill>
                <a:latin typeface="Times New Roman"/>
                <a:ea typeface="Times New Roman Bold"/>
                <a:cs typeface="Times New Roman"/>
                <a:sym typeface="Times New Roman"/>
              </a:rPr>
              <a:t>2.</a:t>
            </a:r>
            <a:r>
              <a:rPr lang="en-US" sz="2800" b="1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Training Details:</a:t>
            </a:r>
          </a:p>
          <a:p>
            <a:pPr marL="1036320" lvl="2" indent="-345440" algn="just">
              <a:lnSpc>
                <a:spcPct val="150000"/>
              </a:lnSpc>
              <a:buFont typeface="Arial"/>
              <a:buChar char="⚬"/>
            </a:pPr>
            <a:r>
              <a:rPr lang="en-US" sz="2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Configure training parameters such as batch size,</a:t>
            </a:r>
          </a:p>
          <a:p>
            <a:pPr marL="690880" lvl="2" algn="just">
              <a:lnSpc>
                <a:spcPct val="150000"/>
              </a:lnSpc>
            </a:pPr>
            <a:r>
              <a:rPr lang="en-US" sz="2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number of epochs, and optimization techniques.</a:t>
            </a:r>
          </a:p>
          <a:p>
            <a:pPr marL="1036320" lvl="2" indent="-345440" algn="just">
              <a:lnSpc>
                <a:spcPct val="150000"/>
              </a:lnSpc>
              <a:spcBef>
                <a:spcPct val="0"/>
              </a:spcBef>
              <a:buFont typeface="Arial"/>
              <a:buChar char="⚬"/>
            </a:pPr>
            <a:r>
              <a:rPr lang="en-US" sz="2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Address class imbalance by incorporating </a:t>
            </a:r>
          </a:p>
          <a:p>
            <a:pPr marL="690880" lvl="2" algn="just">
              <a:lnSpc>
                <a:spcPct val="150000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weighted loss functions.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endParaRPr lang="en-US" sz="28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endParaRPr lang="en-US" sz="28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endParaRPr lang="en-US" sz="28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1882825" y="-5913986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1" y="0"/>
                </a:lnTo>
                <a:lnTo>
                  <a:pt x="11563441" y="11563442"/>
                </a:lnTo>
                <a:lnTo>
                  <a:pt x="0" y="115634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4502197" y="5358510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1" y="0"/>
                </a:lnTo>
                <a:lnTo>
                  <a:pt x="11563441" y="11563442"/>
                </a:lnTo>
                <a:lnTo>
                  <a:pt x="0" y="115634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610600" y="5115393"/>
            <a:ext cx="9525000" cy="5143501"/>
          </a:xfrm>
          <a:custGeom>
            <a:avLst/>
            <a:gdLst/>
            <a:ahLst/>
            <a:cxnLst/>
            <a:rect l="l" t="t" r="r" b="b"/>
            <a:pathLst>
              <a:path w="8001418" h="3675471">
                <a:moveTo>
                  <a:pt x="0" y="0"/>
                </a:moveTo>
                <a:lnTo>
                  <a:pt x="8001418" y="0"/>
                </a:lnTo>
                <a:lnTo>
                  <a:pt x="8001418" y="3675471"/>
                </a:lnTo>
                <a:lnTo>
                  <a:pt x="0" y="36754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258" r="-3258"/>
            </a:stretch>
          </a:blipFill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74808" y="4738044"/>
            <a:ext cx="5813192" cy="5548956"/>
          </a:xfrm>
          <a:custGeom>
            <a:avLst/>
            <a:gdLst/>
            <a:ahLst/>
            <a:cxnLst/>
            <a:rect l="l" t="t" r="r" b="b"/>
            <a:pathLst>
              <a:path w="5813192" h="5548956">
                <a:moveTo>
                  <a:pt x="0" y="0"/>
                </a:moveTo>
                <a:lnTo>
                  <a:pt x="5813192" y="0"/>
                </a:lnTo>
                <a:lnTo>
                  <a:pt x="5813192" y="5548956"/>
                </a:lnTo>
                <a:lnTo>
                  <a:pt x="0" y="5548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2474808" y="-1204875"/>
            <a:ext cx="5286493" cy="5286493"/>
          </a:xfrm>
          <a:custGeom>
            <a:avLst/>
            <a:gdLst/>
            <a:ahLst/>
            <a:cxnLst/>
            <a:rect l="l" t="t" r="r" b="b"/>
            <a:pathLst>
              <a:path w="5286493" h="5286493">
                <a:moveTo>
                  <a:pt x="5286493" y="5286493"/>
                </a:moveTo>
                <a:lnTo>
                  <a:pt x="0" y="5286493"/>
                </a:lnTo>
                <a:lnTo>
                  <a:pt x="0" y="0"/>
                </a:lnTo>
                <a:lnTo>
                  <a:pt x="5286493" y="0"/>
                </a:lnTo>
                <a:lnTo>
                  <a:pt x="5286493" y="528649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115119" y="-4343349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2" y="0"/>
                </a:lnTo>
                <a:lnTo>
                  <a:pt x="11563442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979580" y="3679854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2" y="0"/>
                </a:lnTo>
                <a:lnTo>
                  <a:pt x="11563442" y="11563442"/>
                </a:lnTo>
                <a:lnTo>
                  <a:pt x="0" y="115634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66602" y="993969"/>
            <a:ext cx="12058737" cy="1328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30"/>
              </a:lnSpc>
            </a:pPr>
            <a:r>
              <a:rPr lang="en-US" sz="5400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RESULTS AND EVALUATION</a:t>
            </a:r>
          </a:p>
          <a:p>
            <a:pPr algn="l">
              <a:lnSpc>
                <a:spcPts val="4275"/>
              </a:lnSpc>
            </a:pPr>
            <a:endParaRPr lang="en-US" sz="5400" b="1">
              <a:solidFill>
                <a:srgbClr val="FFFFFF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2271894"/>
            <a:ext cx="9045480" cy="5268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899" b="1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Quantitative Metrics:</a:t>
            </a:r>
          </a:p>
          <a:p>
            <a:pPr marL="604518" lvl="1" indent="-302259" algn="l">
              <a:lnSpc>
                <a:spcPct val="150000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Logistic Regression Log Loss: 0.02165</a:t>
            </a:r>
          </a:p>
          <a:p>
            <a:pPr marL="604518" lvl="1" indent="-302259" algn="l">
              <a:lnSpc>
                <a:spcPct val="150000"/>
              </a:lnSpc>
              <a:buFont typeface="Arial"/>
              <a:buChar char="•"/>
            </a:pPr>
            <a:r>
              <a:rPr lang="en-US" sz="2799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XGBoost</a:t>
            </a:r>
            <a:r>
              <a:rPr lang="en-US" sz="279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Log Loss: 0.04685</a:t>
            </a:r>
          </a:p>
          <a:p>
            <a:pPr marL="604518" lvl="1" indent="-302259" algn="l">
              <a:lnSpc>
                <a:spcPct val="150000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Self-Supervised Model Accuracy: 97.60%, </a:t>
            </a:r>
          </a:p>
          <a:p>
            <a:pPr marL="604518" lvl="1" indent="-302259" algn="l">
              <a:lnSpc>
                <a:spcPct val="150000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AUROC: 99.93%</a:t>
            </a:r>
          </a:p>
          <a:p>
            <a:pPr algn="l">
              <a:lnSpc>
                <a:spcPct val="150000"/>
              </a:lnSpc>
            </a:pPr>
            <a:r>
              <a:rPr lang="en-US" sz="2899" b="1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Visual Insights:</a:t>
            </a:r>
          </a:p>
          <a:p>
            <a:pPr marL="669286" lvl="1" indent="-334643" algn="l">
              <a:lnSpc>
                <a:spcPct val="150000"/>
              </a:lnSpc>
              <a:buFont typeface="Arial"/>
              <a:buChar char="•"/>
            </a:pPr>
            <a:r>
              <a:rPr lang="en-US" sz="309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t-SNE plot showcasing cluster separation</a:t>
            </a:r>
          </a:p>
          <a:p>
            <a:pPr algn="l">
              <a:lnSpc>
                <a:spcPct val="150000"/>
              </a:lnSpc>
            </a:pPr>
            <a:endParaRPr lang="en-US" sz="3099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C7B9A4-B988-31A7-49BD-6BABD7B28F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000" y="2417458"/>
            <a:ext cx="8135521" cy="55976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11A1C1-C44B-FBDF-02ED-6DD5C06F76F7}"/>
              </a:ext>
            </a:extLst>
          </p:cNvPr>
          <p:cNvSpPr txBox="1"/>
          <p:nvPr/>
        </p:nvSpPr>
        <p:spPr>
          <a:xfrm>
            <a:off x="11658600" y="8862003"/>
            <a:ext cx="533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TSNE After Encoder Implementation</a:t>
            </a:r>
          </a:p>
          <a:p>
            <a:endParaRPr lang="en-IN" sz="2400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820559" y="-477008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2" y="0"/>
                </a:lnTo>
                <a:lnTo>
                  <a:pt x="11563442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IN" dirty="0"/>
              <a:t> 	</a:t>
            </a:r>
          </a:p>
        </p:txBody>
      </p:sp>
      <p:sp>
        <p:nvSpPr>
          <p:cNvPr id="3" name="Freeform 3"/>
          <p:cNvSpPr/>
          <p:nvPr/>
        </p:nvSpPr>
        <p:spPr>
          <a:xfrm>
            <a:off x="-5781721" y="-638221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2" y="0"/>
                </a:lnTo>
                <a:lnTo>
                  <a:pt x="11563442" y="11563442"/>
                </a:lnTo>
                <a:lnTo>
                  <a:pt x="0" y="115634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848600" y="4755866"/>
            <a:ext cx="10120054" cy="5122253"/>
          </a:xfrm>
          <a:custGeom>
            <a:avLst/>
            <a:gdLst/>
            <a:ahLst/>
            <a:cxnLst/>
            <a:rect l="l" t="t" r="r" b="b"/>
            <a:pathLst>
              <a:path w="10054350" h="4096200">
                <a:moveTo>
                  <a:pt x="0" y="0"/>
                </a:moveTo>
                <a:lnTo>
                  <a:pt x="10054350" y="0"/>
                </a:lnTo>
                <a:lnTo>
                  <a:pt x="10054350" y="4096200"/>
                </a:lnTo>
                <a:lnTo>
                  <a:pt x="0" y="409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061" t="-20293" r="-4340" b="-1420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845656" y="1038225"/>
            <a:ext cx="13286238" cy="1120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3"/>
              </a:lnSpc>
            </a:pPr>
            <a:r>
              <a:rPr lang="en-US" sz="4172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GRADIO INTERFACE FOR USER INTERACTION</a:t>
            </a:r>
          </a:p>
          <a:p>
            <a:pPr algn="ctr">
              <a:lnSpc>
                <a:spcPts val="3963"/>
              </a:lnSpc>
            </a:pPr>
            <a:endParaRPr lang="en-US" sz="4172" b="1">
              <a:solidFill>
                <a:srgbClr val="FFFFFF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80589" y="1978016"/>
            <a:ext cx="7249120" cy="608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75"/>
              </a:lnSpc>
            </a:pPr>
            <a:r>
              <a:rPr lang="en-US" sz="2799" b="1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Features:</a:t>
            </a:r>
          </a:p>
          <a:p>
            <a:pPr marL="561339" lvl="1" indent="-280669" algn="l">
              <a:lnSpc>
                <a:spcPts val="4341"/>
              </a:lnSpc>
              <a:buFont typeface="Arial"/>
              <a:buChar char="•"/>
            </a:pPr>
            <a:r>
              <a:rPr lang="en-US" sz="259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Utilize t-SNE to create visual representations of selected data subsets.</a:t>
            </a:r>
          </a:p>
          <a:p>
            <a:pPr marL="561339" lvl="1" indent="-280669" algn="l">
              <a:lnSpc>
                <a:spcPts val="4341"/>
              </a:lnSpc>
              <a:buFont typeface="Arial"/>
              <a:buChar char="•"/>
            </a:pPr>
            <a:r>
              <a:rPr lang="en-US" sz="259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Dynamically infer and classify cell types based on the input data.</a:t>
            </a:r>
          </a:p>
          <a:p>
            <a:pPr algn="l">
              <a:lnSpc>
                <a:spcPts val="4675"/>
              </a:lnSpc>
            </a:pPr>
            <a:r>
              <a:rPr lang="en-US" sz="2799" b="1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 Functions:</a:t>
            </a:r>
          </a:p>
          <a:p>
            <a:pPr marL="561339" lvl="1" indent="-280669" algn="l">
              <a:lnSpc>
                <a:spcPts val="4341"/>
              </a:lnSpc>
              <a:buFont typeface="Arial"/>
              <a:buChar char="•"/>
            </a:pPr>
            <a:r>
              <a:rPr lang="en-US" sz="259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Processes unlabeled data by extracting</a:t>
            </a:r>
          </a:p>
          <a:p>
            <a:pPr marL="280670" lvl="1" algn="l">
              <a:lnSpc>
                <a:spcPts val="4341"/>
              </a:lnSpc>
            </a:pPr>
            <a:r>
              <a:rPr lang="en-US" sz="259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meaningful features.</a:t>
            </a:r>
          </a:p>
          <a:p>
            <a:pPr marL="561339" lvl="1" indent="-280669" algn="l">
              <a:lnSpc>
                <a:spcPts val="4341"/>
              </a:lnSpc>
              <a:buFont typeface="Arial"/>
              <a:buChar char="•"/>
            </a:pPr>
            <a:r>
              <a:rPr lang="en-US" sz="259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Produces both predictions and visual representations for better interpretation.</a:t>
            </a:r>
          </a:p>
          <a:p>
            <a:pPr algn="l">
              <a:lnSpc>
                <a:spcPts val="4341"/>
              </a:lnSpc>
            </a:pPr>
            <a:endParaRPr lang="en-US" sz="2599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282</TotalTime>
  <Words>509</Words>
  <Application>Microsoft Office PowerPoint</Application>
  <PresentationFormat>Custom</PresentationFormat>
  <Paragraphs>101</Paragraphs>
  <Slides>11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Wingdings 3</vt:lpstr>
      <vt:lpstr>Arial</vt:lpstr>
      <vt:lpstr>Calibri</vt:lpstr>
      <vt:lpstr>Century Gothic</vt:lpstr>
      <vt:lpstr>Times New Roman Bold</vt:lpstr>
      <vt:lpstr>Times New Roman Ultra-Bold</vt:lpstr>
      <vt:lpstr>Sarpanch</vt:lpstr>
      <vt:lpstr>Times New Roman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VIME Model: Variational Information Maximization Embedding model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CytoAutoCluster: A Semi-Supervised Deep Approach for Cytometry Data Analysis</dc:title>
  <cp:lastModifiedBy>Akshaya V</cp:lastModifiedBy>
  <cp:revision>8</cp:revision>
  <dcterms:created xsi:type="dcterms:W3CDTF">2006-08-16T00:00:00Z</dcterms:created>
  <dcterms:modified xsi:type="dcterms:W3CDTF">2024-12-10T09:52:32Z</dcterms:modified>
  <dc:identifier>DAGXrxapbpc</dc:identifier>
</cp:coreProperties>
</file>